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67" r:id="rId2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78232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842933" y="4889500"/>
            <a:ext cx="65024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003366"/>
                </a:solidFill>
                <a:latin typeface="Goudy Stout" panose="0202090407030B020401" pitchFamily="18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003366"/>
                </a:solidFill>
                <a:latin typeface="Goudy Stout" panose="0202090407030B020401" pitchFamily="18" charset="0"/>
              </a:endParaRPr>
            </a:p>
          </p:txBody>
        </p:sp>
      </p:grpSp>
      <p:sp>
        <p:nvSpPr>
          <p:cNvPr id="1013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231467" y="2927350"/>
            <a:ext cx="5350933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138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990600"/>
            <a:ext cx="109728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1601" y="6248400"/>
            <a:ext cx="783167" cy="488950"/>
          </a:xfrm>
        </p:spPr>
        <p:txBody>
          <a:bodyPr anchorCtr="0"/>
          <a:lstStyle>
            <a:lvl1pPr>
              <a:defRPr/>
            </a:lvl1pPr>
          </a:lstStyle>
          <a:p>
            <a:fld id="{4395D9F4-91F1-4062-B5E1-ECD0B66C93D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41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28C74B-7A2A-4BA6-9522-1D73A174EC7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4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0800" y="762001"/>
            <a:ext cx="26416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762001"/>
            <a:ext cx="77216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ACE4C-D160-46E3-A9ED-C1A1893F81F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508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7601" y="2362201"/>
            <a:ext cx="5027084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884" y="2362201"/>
            <a:ext cx="502708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09EF5-CAE4-4796-9CD1-53EB18A86DD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211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117601" y="2362201"/>
            <a:ext cx="10257367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E62991-4E33-4B12-9A6B-E6D7E1A9573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742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17601" y="2362201"/>
            <a:ext cx="10257367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7DFEE-F13A-4ECA-B484-17F0CDD001D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04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DB5B5-3E45-43A2-ACE3-97514F5455E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5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358F22-40B9-42F9-997C-0A378059822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1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1" y="2362201"/>
            <a:ext cx="5027084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884" y="2362201"/>
            <a:ext cx="502708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08D5D-D005-4048-8132-B43354F9DC3F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44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3158D9-A0B4-423A-AB11-A0EAA6610D8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323E9-9C2C-4D68-9028-569B25DCC52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24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6B6AA-314B-41B0-9F37-767521BB5E81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33A91-F167-4190-9ED5-23C166A15D0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9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A8016-73FD-4198-B4F8-10132DD5823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0160000" cy="6858000"/>
            <a:chOff x="0" y="0"/>
            <a:chExt cx="4800" cy="4320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035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3366"/>
                  </a:solidFill>
                  <a:latin typeface="Goudy Stout" panose="0202090407030B020401" pitchFamily="18" charset="0"/>
                </a:endParaRPr>
              </a:p>
            </p:txBody>
          </p:sp>
          <p:sp>
            <p:nvSpPr>
              <p:cNvPr id="10035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3366"/>
                  </a:solidFill>
                  <a:latin typeface="Goudy Stout" panose="0202090407030B020401" pitchFamily="18" charset="0"/>
                </a:endParaRPr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035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3366"/>
                  </a:solidFill>
                  <a:latin typeface="Goudy Stout" panose="0202090407030B020401" pitchFamily="18" charset="0"/>
                </a:endParaRPr>
              </a:p>
            </p:txBody>
          </p:sp>
          <p:sp>
            <p:nvSpPr>
              <p:cNvPr id="10036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3366"/>
                  </a:solidFill>
                  <a:latin typeface="Goudy Stout" panose="0202090407030B020401" pitchFamily="18" charset="0"/>
                </a:endParaRPr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762000"/>
            <a:ext cx="105664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1" y="2362201"/>
            <a:ext cx="10257367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51201" y="6248401"/>
            <a:ext cx="284056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0" y="6248401"/>
            <a:ext cx="386291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003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184" y="6242050"/>
            <a:ext cx="78316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eaLnBrk="1" hangingPunct="1">
              <a:defRPr sz="26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1AEB76-5F21-49DA-8076-0B7FB108F5FC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9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>
          <a:xfrm>
            <a:off x="1061292" y="804333"/>
            <a:ext cx="6577758" cy="1143000"/>
          </a:xfrm>
        </p:spPr>
        <p:txBody>
          <a:bodyPr/>
          <a:lstStyle/>
          <a:p>
            <a:pPr eaLnBrk="1" hangingPunct="1"/>
            <a:r>
              <a:rPr lang="en-US" altLang="en-US" sz="4400" dirty="0" smtClean="0"/>
              <a:t>ZON MEKATRONIK</a:t>
            </a:r>
          </a:p>
        </p:txBody>
      </p:sp>
      <p:sp>
        <p:nvSpPr>
          <p:cNvPr id="25603" name="Rectangle 2" descr="Pink tissue paper"/>
          <p:cNvSpPr>
            <a:spLocks noGrp="1" noChangeArrowheads="1"/>
          </p:cNvSpPr>
          <p:nvPr>
            <p:ph type="body" idx="1"/>
          </p:nvPr>
        </p:nvSpPr>
        <p:spPr>
          <a:xfrm>
            <a:off x="3891117" y="2809253"/>
            <a:ext cx="7938933" cy="656166"/>
          </a:xfrm>
          <a:blipFill dpi="0" rotWithShape="1">
            <a:blip r:embed="rId2"/>
            <a:srcRect/>
            <a:tile tx="0" ty="0" sx="100000" sy="100000" flip="none" algn="tl"/>
          </a:blipFill>
          <a:ln w="25400" algn="ctr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200" b="1" smtClean="0">
                <a:latin typeface="Trebuchet MS" panose="020B0603020202020204" pitchFamily="34" charset="0"/>
              </a:rPr>
              <a:t>MAKMAL AUTOTRONIK</a:t>
            </a:r>
            <a:endParaRPr lang="en-US" altLang="en-US" sz="3200" b="1" dirty="0" smtClean="0">
              <a:latin typeface="Trebuchet MS" panose="020B060302020202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3200" dirty="0" smtClean="0">
              <a:latin typeface="Trebuchet MS" panose="020B0603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454" y="0"/>
            <a:ext cx="2214546" cy="2108027"/>
          </a:xfrm>
          <a:prstGeom prst="rect">
            <a:avLst/>
          </a:prstGeom>
        </p:spPr>
      </p:pic>
      <p:sp>
        <p:nvSpPr>
          <p:cNvPr id="6" name="Rectangle 2" descr="Pink tissue paper"/>
          <p:cNvSpPr txBox="1">
            <a:spLocks noChangeArrowheads="1"/>
          </p:cNvSpPr>
          <p:nvPr/>
        </p:nvSpPr>
        <p:spPr bwMode="auto">
          <a:xfrm>
            <a:off x="3891117" y="3648473"/>
            <a:ext cx="8029949" cy="2100394"/>
          </a:xfrm>
          <a:prstGeom prst="rect">
            <a:avLst/>
          </a:prstGeom>
          <a:noFill/>
          <a:ln w="73025" cmpd="thinThick" algn="ctr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274320" rIns="91440" bIns="2743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Clr>
                <a:srgbClr val="003366"/>
              </a:buClr>
              <a:buFont typeface="Wingdings" panose="05000000000000000000" pitchFamily="2" charset="2"/>
              <a:buNone/>
            </a:pPr>
            <a:r>
              <a:rPr lang="en-US" altLang="en-US" sz="2000" b="1" kern="0" dirty="0" err="1" smtClean="0">
                <a:solidFill>
                  <a:srgbClr val="003366"/>
                </a:solidFill>
                <a:latin typeface="Trebuchet MS" panose="020B0603020202020204" pitchFamily="34" charset="0"/>
              </a:rPr>
              <a:t>Sebarang</a:t>
            </a:r>
            <a:r>
              <a:rPr lang="en-US" altLang="en-US" sz="2000" b="1" kern="0" dirty="0" smtClean="0">
                <a:solidFill>
                  <a:srgbClr val="003366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kern="0" dirty="0" err="1" smtClean="0">
                <a:solidFill>
                  <a:srgbClr val="003366"/>
                </a:solidFill>
                <a:latin typeface="Trebuchet MS" panose="020B0603020202020204" pitchFamily="34" charset="0"/>
              </a:rPr>
              <a:t>masalah</a:t>
            </a:r>
            <a:r>
              <a:rPr lang="en-US" altLang="en-US" sz="2000" b="1" kern="0" dirty="0" smtClean="0">
                <a:solidFill>
                  <a:srgbClr val="003366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2000" b="1" kern="0" dirty="0" err="1" smtClean="0">
                <a:solidFill>
                  <a:srgbClr val="003366"/>
                </a:solidFill>
                <a:latin typeface="Trebuchet MS" panose="020B0603020202020204" pitchFamily="34" charset="0"/>
              </a:rPr>
              <a:t>sila</a:t>
            </a:r>
            <a:r>
              <a:rPr lang="en-US" altLang="en-US" sz="2000" b="1" kern="0" dirty="0" smtClean="0">
                <a:solidFill>
                  <a:srgbClr val="003366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kern="0" dirty="0" err="1" smtClean="0">
                <a:solidFill>
                  <a:srgbClr val="003366"/>
                </a:solidFill>
                <a:latin typeface="Trebuchet MS" panose="020B0603020202020204" pitchFamily="34" charset="0"/>
              </a:rPr>
              <a:t>hubungi</a:t>
            </a:r>
            <a:r>
              <a:rPr lang="en-US" altLang="en-US" sz="2000" b="1" kern="0" dirty="0" smtClean="0">
                <a:solidFill>
                  <a:srgbClr val="003366"/>
                </a:solidFill>
                <a:latin typeface="Trebuchet MS" panose="020B0603020202020204" pitchFamily="34" charset="0"/>
              </a:rPr>
              <a:t>:</a:t>
            </a:r>
          </a:p>
          <a:p>
            <a:pPr algn="ctr" eaLnBrk="1" hangingPunct="1">
              <a:buClr>
                <a:srgbClr val="003366"/>
              </a:buClr>
              <a:buFont typeface="Wingdings" panose="05000000000000000000" pitchFamily="2" charset="2"/>
              <a:buNone/>
            </a:pPr>
            <a:r>
              <a:rPr lang="en-US" altLang="en-US" sz="4000" b="1" kern="0" dirty="0" smtClean="0">
                <a:solidFill>
                  <a:srgbClr val="003366"/>
                </a:solidFill>
                <a:latin typeface="Trebuchet MS" panose="020B0603020202020204" pitchFamily="34" charset="0"/>
              </a:rPr>
              <a:t>KHAIRUL ANUAR BIN SALEH</a:t>
            </a:r>
          </a:p>
          <a:p>
            <a:pPr algn="ctr" eaLnBrk="1" hangingPunct="1">
              <a:buClr>
                <a:srgbClr val="003366"/>
              </a:buClr>
              <a:buFont typeface="Wingdings" panose="05000000000000000000" pitchFamily="2" charset="2"/>
              <a:buNone/>
            </a:pPr>
            <a:r>
              <a:rPr lang="en-US" altLang="en-US" sz="4000" b="1" kern="0" dirty="0" smtClean="0">
                <a:solidFill>
                  <a:srgbClr val="003366"/>
                </a:solidFill>
                <a:latin typeface="Trebuchet MS" panose="020B0603020202020204" pitchFamily="34" charset="0"/>
              </a:rPr>
              <a:t>012-3456789</a:t>
            </a:r>
            <a:endParaRPr lang="en-US" altLang="en-US" sz="3200" b="1" kern="0" dirty="0" smtClean="0">
              <a:solidFill>
                <a:srgbClr val="003366"/>
              </a:solidFill>
              <a:latin typeface="Trebuchet MS" panose="020B0603020202020204" pitchFamily="34" charset="0"/>
            </a:endParaRPr>
          </a:p>
          <a:p>
            <a:pPr algn="ctr" eaLnBrk="1" hangingPunct="1">
              <a:buClr>
                <a:srgbClr val="003366"/>
              </a:buClr>
              <a:buFont typeface="Wingdings" panose="05000000000000000000" pitchFamily="2" charset="2"/>
              <a:buNone/>
            </a:pPr>
            <a:endParaRPr lang="en-US" altLang="en-US" sz="3200" b="1" kern="0" dirty="0" smtClean="0">
              <a:solidFill>
                <a:srgbClr val="003366"/>
              </a:solidFill>
              <a:latin typeface="Trebuchet MS" panose="020B0603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800" y="2811804"/>
            <a:ext cx="2480734" cy="300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3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oudy Stout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oudy Stout" pitchFamily="18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7846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Goudy Stout</vt:lpstr>
      <vt:lpstr>Times New Roman</vt:lpstr>
      <vt:lpstr>Trebuchet MS</vt:lpstr>
      <vt:lpstr>Wingdings</vt:lpstr>
      <vt:lpstr>Capsules</vt:lpstr>
      <vt:lpstr>ZON MEKATRONIK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MISI EKSA</dc:title>
  <dc:creator>Rafidah Muzakki</dc:creator>
  <cp:lastModifiedBy>Ulayya Md Ghaus</cp:lastModifiedBy>
  <cp:revision>31</cp:revision>
  <cp:lastPrinted>2018-07-18T07:24:06Z</cp:lastPrinted>
  <dcterms:created xsi:type="dcterms:W3CDTF">2018-05-02T08:12:14Z</dcterms:created>
  <dcterms:modified xsi:type="dcterms:W3CDTF">2024-01-16T00:08:22Z</dcterms:modified>
</cp:coreProperties>
</file>